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300" r:id="rId3"/>
    <p:sldId id="289" r:id="rId4"/>
    <p:sldId id="290" r:id="rId5"/>
    <p:sldId id="293" r:id="rId6"/>
    <p:sldId id="296" r:id="rId7"/>
    <p:sldId id="298" r:id="rId8"/>
    <p:sldId id="302" r:id="rId9"/>
    <p:sldId id="304" r:id="rId10"/>
    <p:sldId id="295" r:id="rId11"/>
    <p:sldId id="297" r:id="rId12"/>
    <p:sldId id="303" r:id="rId13"/>
    <p:sldId id="301" r:id="rId14"/>
    <p:sldId id="294" r:id="rId15"/>
    <p:sldId id="292" r:id="rId16"/>
    <p:sldId id="291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4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4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5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01ED-24AD-8042-91D7-82BB3212DDB2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ntimages.weebly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dailyoverview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uildingmathematicians.wordpress.com/tag/notice-and-wonder/" TargetMode="External"/><Relationship Id="rId5" Type="http://schemas.openxmlformats.org/officeDocument/2006/relationships/hyperlink" Target="http://www.edcircuit.com/noticing-wondering-math/" TargetMode="External"/><Relationship Id="rId4" Type="http://schemas.openxmlformats.org/officeDocument/2006/relationships/hyperlink" Target="http://mathforum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8EFC3B-E973-1E41-927E-AAAB0134DC0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31B2D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43CB8-894E-3747-9B79-7286676F3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8103"/>
            <a:ext cx="12192000" cy="80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20610-B827-2C45-B2A2-9F17BFCC1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823" y="5933592"/>
            <a:ext cx="2027144" cy="897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258015-918D-8F44-8453-09901DA35C16}"/>
              </a:ext>
            </a:extLst>
          </p:cNvPr>
          <p:cNvSpPr txBox="1"/>
          <p:nvPr/>
        </p:nvSpPr>
        <p:spPr>
          <a:xfrm>
            <a:off x="448236" y="282389"/>
            <a:ext cx="112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Source Sans Pro" charset="0"/>
                <a:ea typeface="Source Sans Pro" charset="0"/>
                <a:cs typeface="Source Sans Pro" charset="0"/>
              </a:rPr>
              <a:t>Noticing and Wondering 2 </a:t>
            </a:r>
            <a:endParaRPr lang="en-US" sz="3600" b="1" dirty="0">
              <a:solidFill>
                <a:prstClr val="black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FF28D-572C-4641-BA17-2DC644D57E78}"/>
              </a:ext>
            </a:extLst>
          </p:cNvPr>
          <p:cNvSpPr/>
          <p:nvPr/>
        </p:nvSpPr>
        <p:spPr>
          <a:xfrm>
            <a:off x="448236" y="1361747"/>
            <a:ext cx="112955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These are a collection of images (all my own) that can be used as discussion starters in your mathematics classroom. When students make statements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notice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and pose questions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wonder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it engages them in mathematical thinking and reasoning.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more information on Noticing and Wondering Max Rey and Annie Fetter from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4"/>
              </a:rPr>
              <a:t>The Math Forum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are worth checking out.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Jerry Burkhart has a nice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5"/>
              </a:rPr>
              <a:t>blog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about noticing and wondering as does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6"/>
              </a:rPr>
              <a:t>Mark Chubb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further images I recommend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7"/>
              </a:rPr>
              <a:t>Daily Overview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8"/>
              </a:rPr>
              <a:t>Number Talk Images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your own!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ource Sans Pro" charset="0"/>
                <a:ea typeface="Source Sans Pro" charset="0"/>
                <a:cs typeface="Source Sans Pro" charset="0"/>
              </a:rPr>
              <a:t>Katherin</a:t>
            </a: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ource Sans Pro SemiBold" panose="020B0503030403020204" pitchFamily="34" charset="0"/>
              <a:ea typeface="Source Sans Pro SemiBold" panose="020B0503030403020204" pitchFamily="34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1374C3-449F-1A4B-9133-CC22385D8C31}"/>
              </a:ext>
            </a:extLst>
          </p:cNvPr>
          <p:cNvCxnSpPr>
            <a:cxnSpLocks/>
          </p:cNvCxnSpPr>
          <p:nvPr/>
        </p:nvCxnSpPr>
        <p:spPr>
          <a:xfrm>
            <a:off x="448236" y="1035424"/>
            <a:ext cx="11295528" cy="0"/>
          </a:xfrm>
          <a:prstGeom prst="line">
            <a:avLst/>
          </a:prstGeom>
          <a:ln w="12700">
            <a:solidFill>
              <a:srgbClr val="22AA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83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2BF2B-95C0-8946-A85C-812B85632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B05AA-5332-FB43-A4FD-41A5CEB38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59A88-D389-184A-98E5-0E9401AB0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A7CFA-942B-A241-A684-CE2D66AF8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96" y="0"/>
            <a:ext cx="9739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2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0A8B8-D893-D948-8004-8325C0DA7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70DB5-7D66-4847-9BCB-7B95D887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30748" cy="6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7D224-2AC0-D44F-828C-03D09204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F57D9-BECD-E042-8A6F-5575A20CD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5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9595E-3CF3-CF4A-AD3E-B3AC4E2F4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D8C5E-C5FC-3246-9A85-52130F254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5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663E4-7169-8043-8518-01183AE80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45FDC-32CD-1444-9887-BC5C9FDFC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4CBEA-ACFF-9040-BED7-633659111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12045"/>
            <a:ext cx="6857999" cy="728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F17F4-0E87-674D-A04E-76551A724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F56B1-414B-C145-A984-4715A471A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091" y="0"/>
            <a:ext cx="9135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F0ABA-3D7F-B34F-BC19-5B89EBDD7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0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103</Words>
  <Application>Microsoft Macintosh PowerPoint</Application>
  <PresentationFormat>Widescreen</PresentationFormat>
  <Paragraphs>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Source Sans Pro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Noticing and Wondering </dc:title>
  <dc:creator>Katherin Cartwright</dc:creator>
  <cp:lastModifiedBy>Michael Cartwright</cp:lastModifiedBy>
  <cp:revision>13</cp:revision>
  <dcterms:created xsi:type="dcterms:W3CDTF">2018-08-22T00:55:28Z</dcterms:created>
  <dcterms:modified xsi:type="dcterms:W3CDTF">2019-03-26T20:12:23Z</dcterms:modified>
</cp:coreProperties>
</file>